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38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53BFA-F77B-41AC-B1D8-D8DF6522A6A5}" v="24" dt="2021-04-12T19:16:41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ashoeschools-my.sharepoint.com/personal/vlarson_washoeschools_net/Documents/Atomic%20TourismNNCSS%20Presentation.docx?web=1" TargetMode="External"/><Relationship Id="rId1" Type="http://schemas.openxmlformats.org/officeDocument/2006/relationships/hyperlink" Target="https://washoeschools-my.sharepoint.com/:w:/r/personal/vlarson_washoeschools_net/Documents/Presentations/Save%20the%20Last%20Word%20for%20Me.docx?d=wb3374924e8994e3d82da2cbfc98e2e75&amp;csf=1&amp;web=1&amp;e=QAEd57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ashoeschools-my.sharepoint.com/personal/vlarson_washoeschools_net/Documents/Atomic%20TourismNNCSS%20Presentation.docx?web=1" TargetMode="External"/><Relationship Id="rId1" Type="http://schemas.openxmlformats.org/officeDocument/2006/relationships/hyperlink" Target="https://washoeschools-my.sharepoint.com/:w:/r/personal/vlarson_washoeschools_net/Documents/Presentations/Save%20the%20Last%20Word%20for%20Me.docx?d=wb3374924e8994e3d82da2cbfc98e2e75&amp;csf=1&amp;web=1&amp;e=QAEd5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F3ADF-4F23-4AEA-9376-8DE982B4B2F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303FC6-BB06-4E1A-AA6A-CF88099AC677}">
      <dgm:prSet/>
      <dgm:spPr/>
      <dgm:t>
        <a:bodyPr/>
        <a:lstStyle/>
        <a:p>
          <a:r>
            <a:rPr lang="en-US"/>
            <a:t>How does a group Zoom-In promote discussion?</a:t>
          </a:r>
        </a:p>
      </dgm:t>
    </dgm:pt>
    <dgm:pt modelId="{A71EBE05-ABE6-4DFE-BC44-4C073E248049}" type="parTrans" cxnId="{BB72A254-29B3-42F6-AEF3-A8647CDECE4E}">
      <dgm:prSet/>
      <dgm:spPr/>
      <dgm:t>
        <a:bodyPr/>
        <a:lstStyle/>
        <a:p>
          <a:endParaRPr lang="en-US"/>
        </a:p>
      </dgm:t>
    </dgm:pt>
    <dgm:pt modelId="{E597DA64-A7F4-48A8-8011-D8C4EDA5D530}" type="sibTrans" cxnId="{BB72A254-29B3-42F6-AEF3-A8647CDECE4E}">
      <dgm:prSet/>
      <dgm:spPr/>
      <dgm:t>
        <a:bodyPr/>
        <a:lstStyle/>
        <a:p>
          <a:endParaRPr lang="en-US"/>
        </a:p>
      </dgm:t>
    </dgm:pt>
    <dgm:pt modelId="{7DE9A70F-A9C7-4556-B76F-0ED080155ACC}">
      <dgm:prSet/>
      <dgm:spPr/>
      <dgm:t>
        <a:bodyPr/>
        <a:lstStyle/>
        <a:p>
          <a:r>
            <a:rPr lang="en-US"/>
            <a:t>How could you modify this to promote more discussion?</a:t>
          </a:r>
        </a:p>
      </dgm:t>
    </dgm:pt>
    <dgm:pt modelId="{A7925BA6-28B2-4C46-AA56-A71B62280307}" type="parTrans" cxnId="{2907CFC3-C7E8-42B0-9E77-20B3A7FF64E2}">
      <dgm:prSet/>
      <dgm:spPr/>
      <dgm:t>
        <a:bodyPr/>
        <a:lstStyle/>
        <a:p>
          <a:endParaRPr lang="en-US"/>
        </a:p>
      </dgm:t>
    </dgm:pt>
    <dgm:pt modelId="{21F53F6B-9EC3-4EB4-900E-6A91F4BB8319}" type="sibTrans" cxnId="{2907CFC3-C7E8-42B0-9E77-20B3A7FF64E2}">
      <dgm:prSet/>
      <dgm:spPr/>
      <dgm:t>
        <a:bodyPr/>
        <a:lstStyle/>
        <a:p>
          <a:endParaRPr lang="en-US"/>
        </a:p>
      </dgm:t>
    </dgm:pt>
    <dgm:pt modelId="{3A2B9212-2989-4598-8FB0-F499912451DE}">
      <dgm:prSet/>
      <dgm:spPr/>
      <dgm:t>
        <a:bodyPr/>
        <a:lstStyle/>
        <a:p>
          <a:r>
            <a:rPr lang="en-US"/>
            <a:t>What other ideas do you have for using a Zoom-In in a digital environment?</a:t>
          </a:r>
        </a:p>
      </dgm:t>
    </dgm:pt>
    <dgm:pt modelId="{5A09BA6F-BA53-44CD-BE1B-2BF6F4C626E1}" type="parTrans" cxnId="{57A10156-CB9E-49C4-9D89-9C6DC9124BA7}">
      <dgm:prSet/>
      <dgm:spPr/>
      <dgm:t>
        <a:bodyPr/>
        <a:lstStyle/>
        <a:p>
          <a:endParaRPr lang="en-US"/>
        </a:p>
      </dgm:t>
    </dgm:pt>
    <dgm:pt modelId="{45E039A2-0465-4671-8B41-4B32AE788B36}" type="sibTrans" cxnId="{57A10156-CB9E-49C4-9D89-9C6DC9124BA7}">
      <dgm:prSet/>
      <dgm:spPr/>
      <dgm:t>
        <a:bodyPr/>
        <a:lstStyle/>
        <a:p>
          <a:endParaRPr lang="en-US"/>
        </a:p>
      </dgm:t>
    </dgm:pt>
    <dgm:pt modelId="{E84F5C31-1181-4F95-980F-96AEA90CD9F8}" type="pres">
      <dgm:prSet presAssocID="{28FF3ADF-4F23-4AEA-9376-8DE982B4B2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A66330-E4C3-49A5-8DE3-CFA1156699BA}" type="pres">
      <dgm:prSet presAssocID="{E5303FC6-BB06-4E1A-AA6A-CF88099AC677}" presName="hierRoot1" presStyleCnt="0"/>
      <dgm:spPr/>
    </dgm:pt>
    <dgm:pt modelId="{4D6DC997-D050-4A0D-8C17-39BE01867A89}" type="pres">
      <dgm:prSet presAssocID="{E5303FC6-BB06-4E1A-AA6A-CF88099AC677}" presName="composite" presStyleCnt="0"/>
      <dgm:spPr/>
    </dgm:pt>
    <dgm:pt modelId="{D765A760-2FF4-4E65-A9C9-9B3EE6A6DCED}" type="pres">
      <dgm:prSet presAssocID="{E5303FC6-BB06-4E1A-AA6A-CF88099AC677}" presName="background" presStyleLbl="node0" presStyleIdx="0" presStyleCnt="3"/>
      <dgm:spPr/>
    </dgm:pt>
    <dgm:pt modelId="{CA2AFE96-C966-4B65-88D6-140BCC455275}" type="pres">
      <dgm:prSet presAssocID="{E5303FC6-BB06-4E1A-AA6A-CF88099AC677}" presName="text" presStyleLbl="fgAcc0" presStyleIdx="0" presStyleCnt="3">
        <dgm:presLayoutVars>
          <dgm:chPref val="3"/>
        </dgm:presLayoutVars>
      </dgm:prSet>
      <dgm:spPr/>
    </dgm:pt>
    <dgm:pt modelId="{77DBF78A-E86F-4847-A8D3-5FC42A6376AF}" type="pres">
      <dgm:prSet presAssocID="{E5303FC6-BB06-4E1A-AA6A-CF88099AC677}" presName="hierChild2" presStyleCnt="0"/>
      <dgm:spPr/>
    </dgm:pt>
    <dgm:pt modelId="{D9B48F10-8E2A-4EE1-BE61-EFC3CC802D3A}" type="pres">
      <dgm:prSet presAssocID="{7DE9A70F-A9C7-4556-B76F-0ED080155ACC}" presName="hierRoot1" presStyleCnt="0"/>
      <dgm:spPr/>
    </dgm:pt>
    <dgm:pt modelId="{EC50EC72-F41A-4EFF-ADF2-1A975C760408}" type="pres">
      <dgm:prSet presAssocID="{7DE9A70F-A9C7-4556-B76F-0ED080155ACC}" presName="composite" presStyleCnt="0"/>
      <dgm:spPr/>
    </dgm:pt>
    <dgm:pt modelId="{ABF4459C-DCE1-4DF3-83AE-CCA90FAA6AD5}" type="pres">
      <dgm:prSet presAssocID="{7DE9A70F-A9C7-4556-B76F-0ED080155ACC}" presName="background" presStyleLbl="node0" presStyleIdx="1" presStyleCnt="3"/>
      <dgm:spPr/>
    </dgm:pt>
    <dgm:pt modelId="{9ACC80DB-D260-46D9-8188-0514882E7717}" type="pres">
      <dgm:prSet presAssocID="{7DE9A70F-A9C7-4556-B76F-0ED080155ACC}" presName="text" presStyleLbl="fgAcc0" presStyleIdx="1" presStyleCnt="3">
        <dgm:presLayoutVars>
          <dgm:chPref val="3"/>
        </dgm:presLayoutVars>
      </dgm:prSet>
      <dgm:spPr/>
    </dgm:pt>
    <dgm:pt modelId="{318BB8E4-4982-4282-9F85-A35B4CF1504D}" type="pres">
      <dgm:prSet presAssocID="{7DE9A70F-A9C7-4556-B76F-0ED080155ACC}" presName="hierChild2" presStyleCnt="0"/>
      <dgm:spPr/>
    </dgm:pt>
    <dgm:pt modelId="{A5000AA3-4B07-4425-B1D2-F9E0A8F609A2}" type="pres">
      <dgm:prSet presAssocID="{3A2B9212-2989-4598-8FB0-F499912451DE}" presName="hierRoot1" presStyleCnt="0"/>
      <dgm:spPr/>
    </dgm:pt>
    <dgm:pt modelId="{5F5638C2-4DAE-418F-8D9D-57D115432D3C}" type="pres">
      <dgm:prSet presAssocID="{3A2B9212-2989-4598-8FB0-F499912451DE}" presName="composite" presStyleCnt="0"/>
      <dgm:spPr/>
    </dgm:pt>
    <dgm:pt modelId="{0FAEA7F1-EEA8-49BD-AAA7-040029332AD4}" type="pres">
      <dgm:prSet presAssocID="{3A2B9212-2989-4598-8FB0-F499912451DE}" presName="background" presStyleLbl="node0" presStyleIdx="2" presStyleCnt="3"/>
      <dgm:spPr/>
    </dgm:pt>
    <dgm:pt modelId="{8F36E49B-5C83-4438-87B2-283027B335E1}" type="pres">
      <dgm:prSet presAssocID="{3A2B9212-2989-4598-8FB0-F499912451DE}" presName="text" presStyleLbl="fgAcc0" presStyleIdx="2" presStyleCnt="3">
        <dgm:presLayoutVars>
          <dgm:chPref val="3"/>
        </dgm:presLayoutVars>
      </dgm:prSet>
      <dgm:spPr/>
    </dgm:pt>
    <dgm:pt modelId="{E98AF0EF-EB28-4B5C-A5F9-33BF15EA11D8}" type="pres">
      <dgm:prSet presAssocID="{3A2B9212-2989-4598-8FB0-F499912451DE}" presName="hierChild2" presStyleCnt="0"/>
      <dgm:spPr/>
    </dgm:pt>
  </dgm:ptLst>
  <dgm:cxnLst>
    <dgm:cxn modelId="{F7FF290C-5F1B-42C3-9EE6-EFAC6AFE6C5E}" type="presOf" srcId="{E5303FC6-BB06-4E1A-AA6A-CF88099AC677}" destId="{CA2AFE96-C966-4B65-88D6-140BCC455275}" srcOrd="0" destOrd="0" presId="urn:microsoft.com/office/officeart/2005/8/layout/hierarchy1"/>
    <dgm:cxn modelId="{BB869543-247B-4C0B-A9A0-B0A4E4224AC7}" type="presOf" srcId="{3A2B9212-2989-4598-8FB0-F499912451DE}" destId="{8F36E49B-5C83-4438-87B2-283027B335E1}" srcOrd="0" destOrd="0" presId="urn:microsoft.com/office/officeart/2005/8/layout/hierarchy1"/>
    <dgm:cxn modelId="{ADA3ED6D-36B6-4D70-A01A-F5CAF3CE623D}" type="presOf" srcId="{28FF3ADF-4F23-4AEA-9376-8DE982B4B2FE}" destId="{E84F5C31-1181-4F95-980F-96AEA90CD9F8}" srcOrd="0" destOrd="0" presId="urn:microsoft.com/office/officeart/2005/8/layout/hierarchy1"/>
    <dgm:cxn modelId="{BB72A254-29B3-42F6-AEF3-A8647CDECE4E}" srcId="{28FF3ADF-4F23-4AEA-9376-8DE982B4B2FE}" destId="{E5303FC6-BB06-4E1A-AA6A-CF88099AC677}" srcOrd="0" destOrd="0" parTransId="{A71EBE05-ABE6-4DFE-BC44-4C073E248049}" sibTransId="{E597DA64-A7F4-48A8-8011-D8C4EDA5D530}"/>
    <dgm:cxn modelId="{57A10156-CB9E-49C4-9D89-9C6DC9124BA7}" srcId="{28FF3ADF-4F23-4AEA-9376-8DE982B4B2FE}" destId="{3A2B9212-2989-4598-8FB0-F499912451DE}" srcOrd="2" destOrd="0" parTransId="{5A09BA6F-BA53-44CD-BE1B-2BF6F4C626E1}" sibTransId="{45E039A2-0465-4671-8B41-4B32AE788B36}"/>
    <dgm:cxn modelId="{2907CFC3-C7E8-42B0-9E77-20B3A7FF64E2}" srcId="{28FF3ADF-4F23-4AEA-9376-8DE982B4B2FE}" destId="{7DE9A70F-A9C7-4556-B76F-0ED080155ACC}" srcOrd="1" destOrd="0" parTransId="{A7925BA6-28B2-4C46-AA56-A71B62280307}" sibTransId="{21F53F6B-9EC3-4EB4-900E-6A91F4BB8319}"/>
    <dgm:cxn modelId="{1161EADE-B6FE-4E46-9CB9-6C5704468D98}" type="presOf" srcId="{7DE9A70F-A9C7-4556-B76F-0ED080155ACC}" destId="{9ACC80DB-D260-46D9-8188-0514882E7717}" srcOrd="0" destOrd="0" presId="urn:microsoft.com/office/officeart/2005/8/layout/hierarchy1"/>
    <dgm:cxn modelId="{61E15657-B30B-4243-AEA2-82BA95BD3A35}" type="presParOf" srcId="{E84F5C31-1181-4F95-980F-96AEA90CD9F8}" destId="{E6A66330-E4C3-49A5-8DE3-CFA1156699BA}" srcOrd="0" destOrd="0" presId="urn:microsoft.com/office/officeart/2005/8/layout/hierarchy1"/>
    <dgm:cxn modelId="{6D6AFF48-DDEF-443F-B529-ADCCCEC5B356}" type="presParOf" srcId="{E6A66330-E4C3-49A5-8DE3-CFA1156699BA}" destId="{4D6DC997-D050-4A0D-8C17-39BE01867A89}" srcOrd="0" destOrd="0" presId="urn:microsoft.com/office/officeart/2005/8/layout/hierarchy1"/>
    <dgm:cxn modelId="{870C46BA-256B-4B28-8206-DE886760027D}" type="presParOf" srcId="{4D6DC997-D050-4A0D-8C17-39BE01867A89}" destId="{D765A760-2FF4-4E65-A9C9-9B3EE6A6DCED}" srcOrd="0" destOrd="0" presId="urn:microsoft.com/office/officeart/2005/8/layout/hierarchy1"/>
    <dgm:cxn modelId="{94B28F41-223A-421D-BFC2-B86D7FF34145}" type="presParOf" srcId="{4D6DC997-D050-4A0D-8C17-39BE01867A89}" destId="{CA2AFE96-C966-4B65-88D6-140BCC455275}" srcOrd="1" destOrd="0" presId="urn:microsoft.com/office/officeart/2005/8/layout/hierarchy1"/>
    <dgm:cxn modelId="{3E663AEB-676C-4CFB-BECE-58AEAB2F2195}" type="presParOf" srcId="{E6A66330-E4C3-49A5-8DE3-CFA1156699BA}" destId="{77DBF78A-E86F-4847-A8D3-5FC42A6376AF}" srcOrd="1" destOrd="0" presId="urn:microsoft.com/office/officeart/2005/8/layout/hierarchy1"/>
    <dgm:cxn modelId="{0B891BC8-65EC-4982-A916-EA18C5433FE3}" type="presParOf" srcId="{E84F5C31-1181-4F95-980F-96AEA90CD9F8}" destId="{D9B48F10-8E2A-4EE1-BE61-EFC3CC802D3A}" srcOrd="1" destOrd="0" presId="urn:microsoft.com/office/officeart/2005/8/layout/hierarchy1"/>
    <dgm:cxn modelId="{76553EB8-C395-4E83-A02D-BB5F51E3CF80}" type="presParOf" srcId="{D9B48F10-8E2A-4EE1-BE61-EFC3CC802D3A}" destId="{EC50EC72-F41A-4EFF-ADF2-1A975C760408}" srcOrd="0" destOrd="0" presId="urn:microsoft.com/office/officeart/2005/8/layout/hierarchy1"/>
    <dgm:cxn modelId="{16048F38-1171-4A97-BBA6-E75A338F040B}" type="presParOf" srcId="{EC50EC72-F41A-4EFF-ADF2-1A975C760408}" destId="{ABF4459C-DCE1-4DF3-83AE-CCA90FAA6AD5}" srcOrd="0" destOrd="0" presId="urn:microsoft.com/office/officeart/2005/8/layout/hierarchy1"/>
    <dgm:cxn modelId="{071E0F35-7067-43E9-BC15-3AEDA8E879B0}" type="presParOf" srcId="{EC50EC72-F41A-4EFF-ADF2-1A975C760408}" destId="{9ACC80DB-D260-46D9-8188-0514882E7717}" srcOrd="1" destOrd="0" presId="urn:microsoft.com/office/officeart/2005/8/layout/hierarchy1"/>
    <dgm:cxn modelId="{FFA8EF9E-91FB-4A8C-9B4D-26E5D043A1D8}" type="presParOf" srcId="{D9B48F10-8E2A-4EE1-BE61-EFC3CC802D3A}" destId="{318BB8E4-4982-4282-9F85-A35B4CF1504D}" srcOrd="1" destOrd="0" presId="urn:microsoft.com/office/officeart/2005/8/layout/hierarchy1"/>
    <dgm:cxn modelId="{5B0A9487-8E96-4BBA-BF7E-64F7D9C3CE0E}" type="presParOf" srcId="{E84F5C31-1181-4F95-980F-96AEA90CD9F8}" destId="{A5000AA3-4B07-4425-B1D2-F9E0A8F609A2}" srcOrd="2" destOrd="0" presId="urn:microsoft.com/office/officeart/2005/8/layout/hierarchy1"/>
    <dgm:cxn modelId="{43C8034B-D8DC-459F-80E1-72E2DB73E9A1}" type="presParOf" srcId="{A5000AA3-4B07-4425-B1D2-F9E0A8F609A2}" destId="{5F5638C2-4DAE-418F-8D9D-57D115432D3C}" srcOrd="0" destOrd="0" presId="urn:microsoft.com/office/officeart/2005/8/layout/hierarchy1"/>
    <dgm:cxn modelId="{0363F256-EB24-4F8B-9875-D13722CE1C83}" type="presParOf" srcId="{5F5638C2-4DAE-418F-8D9D-57D115432D3C}" destId="{0FAEA7F1-EEA8-49BD-AAA7-040029332AD4}" srcOrd="0" destOrd="0" presId="urn:microsoft.com/office/officeart/2005/8/layout/hierarchy1"/>
    <dgm:cxn modelId="{975EC7F5-C4FF-4CBD-83B5-C55EA4EA6B84}" type="presParOf" srcId="{5F5638C2-4DAE-418F-8D9D-57D115432D3C}" destId="{8F36E49B-5C83-4438-87B2-283027B335E1}" srcOrd="1" destOrd="0" presId="urn:microsoft.com/office/officeart/2005/8/layout/hierarchy1"/>
    <dgm:cxn modelId="{7A11C595-5548-4ED6-BA48-FAAA66B03581}" type="presParOf" srcId="{A5000AA3-4B07-4425-B1D2-F9E0A8F609A2}" destId="{E98AF0EF-EB28-4B5C-A5F9-33BF15EA11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C92F5-584D-46B8-AF47-BDACEB5BF8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9751F9-0EC1-4151-BEF8-72F75C15BD79}">
      <dgm:prSet/>
      <dgm:spPr/>
      <dgm:t>
        <a:bodyPr/>
        <a:lstStyle/>
        <a:p>
          <a:r>
            <a:rPr lang="en-US"/>
            <a:t>What are the benefits to using Forms for analysis?</a:t>
          </a:r>
        </a:p>
      </dgm:t>
    </dgm:pt>
    <dgm:pt modelId="{13A8A56E-EFD5-43F8-8618-A7F6E89ED6E2}" type="parTrans" cxnId="{9F2C3584-B4F7-4CCD-94C9-5DB7D04B2361}">
      <dgm:prSet/>
      <dgm:spPr/>
      <dgm:t>
        <a:bodyPr/>
        <a:lstStyle/>
        <a:p>
          <a:endParaRPr lang="en-US"/>
        </a:p>
      </dgm:t>
    </dgm:pt>
    <dgm:pt modelId="{1570B42E-2976-4397-8F33-7E5175EF886A}" type="sibTrans" cxnId="{9F2C3584-B4F7-4CCD-94C9-5DB7D04B2361}">
      <dgm:prSet/>
      <dgm:spPr/>
      <dgm:t>
        <a:bodyPr/>
        <a:lstStyle/>
        <a:p>
          <a:endParaRPr lang="en-US"/>
        </a:p>
      </dgm:t>
    </dgm:pt>
    <dgm:pt modelId="{2ED04704-A139-44C0-A9E4-92AF5719B130}">
      <dgm:prSet/>
      <dgm:spPr/>
      <dgm:t>
        <a:bodyPr/>
        <a:lstStyle/>
        <a:p>
          <a:r>
            <a:rPr lang="en-US"/>
            <a:t>Which activity would work well for a future lesson you may be teaching?</a:t>
          </a:r>
        </a:p>
      </dgm:t>
    </dgm:pt>
    <dgm:pt modelId="{BEA7A4ED-1833-4B30-ABCA-3DADFEE0885B}" type="parTrans" cxnId="{66D1AF1C-56C3-46F2-AFFD-C6EFA0B07247}">
      <dgm:prSet/>
      <dgm:spPr/>
      <dgm:t>
        <a:bodyPr/>
        <a:lstStyle/>
        <a:p>
          <a:endParaRPr lang="en-US"/>
        </a:p>
      </dgm:t>
    </dgm:pt>
    <dgm:pt modelId="{BCF468ED-87BD-4C70-99E6-60348EE96F96}" type="sibTrans" cxnId="{66D1AF1C-56C3-46F2-AFFD-C6EFA0B07247}">
      <dgm:prSet/>
      <dgm:spPr/>
      <dgm:t>
        <a:bodyPr/>
        <a:lstStyle/>
        <a:p>
          <a:endParaRPr lang="en-US"/>
        </a:p>
      </dgm:t>
    </dgm:pt>
    <dgm:pt modelId="{8647055C-8352-4FB7-892B-138025C426C3}">
      <dgm:prSet/>
      <dgm:spPr/>
      <dgm:t>
        <a:bodyPr/>
        <a:lstStyle/>
        <a:p>
          <a:r>
            <a:rPr lang="en-US"/>
            <a:t>What other ways could you use Forms in your classroom?</a:t>
          </a:r>
        </a:p>
      </dgm:t>
    </dgm:pt>
    <dgm:pt modelId="{1265EEF3-0EAC-48EC-85F0-695711FA3ACA}" type="parTrans" cxnId="{C7AAC82F-8C91-41E8-A24E-0592C1EB3921}">
      <dgm:prSet/>
      <dgm:spPr/>
      <dgm:t>
        <a:bodyPr/>
        <a:lstStyle/>
        <a:p>
          <a:endParaRPr lang="en-US"/>
        </a:p>
      </dgm:t>
    </dgm:pt>
    <dgm:pt modelId="{A9FD9C2B-83FE-4109-91FB-97994F860F3F}" type="sibTrans" cxnId="{C7AAC82F-8C91-41E8-A24E-0592C1EB3921}">
      <dgm:prSet/>
      <dgm:spPr/>
      <dgm:t>
        <a:bodyPr/>
        <a:lstStyle/>
        <a:p>
          <a:endParaRPr lang="en-US"/>
        </a:p>
      </dgm:t>
    </dgm:pt>
    <dgm:pt modelId="{F7F82E31-DE9C-4BCA-94A0-71BD1B50FF26}" type="pres">
      <dgm:prSet presAssocID="{17AC92F5-584D-46B8-AF47-BDACEB5BF8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96699E-C7C8-4C3A-87D1-06DD92930430}" type="pres">
      <dgm:prSet presAssocID="{589751F9-0EC1-4151-BEF8-72F75C15BD79}" presName="hierRoot1" presStyleCnt="0"/>
      <dgm:spPr/>
    </dgm:pt>
    <dgm:pt modelId="{E48643DD-74AE-4557-AFB9-570DA5CA17FB}" type="pres">
      <dgm:prSet presAssocID="{589751F9-0EC1-4151-BEF8-72F75C15BD79}" presName="composite" presStyleCnt="0"/>
      <dgm:spPr/>
    </dgm:pt>
    <dgm:pt modelId="{F4226714-E2F7-4955-98A6-5B522603B54C}" type="pres">
      <dgm:prSet presAssocID="{589751F9-0EC1-4151-BEF8-72F75C15BD79}" presName="background" presStyleLbl="node0" presStyleIdx="0" presStyleCnt="3"/>
      <dgm:spPr/>
    </dgm:pt>
    <dgm:pt modelId="{823878C7-9D09-44A2-9DDF-8DAE62AC0BAB}" type="pres">
      <dgm:prSet presAssocID="{589751F9-0EC1-4151-BEF8-72F75C15BD79}" presName="text" presStyleLbl="fgAcc0" presStyleIdx="0" presStyleCnt="3">
        <dgm:presLayoutVars>
          <dgm:chPref val="3"/>
        </dgm:presLayoutVars>
      </dgm:prSet>
      <dgm:spPr/>
    </dgm:pt>
    <dgm:pt modelId="{35DCA7C0-558C-4C60-8AB5-A05C6F0F3B7C}" type="pres">
      <dgm:prSet presAssocID="{589751F9-0EC1-4151-BEF8-72F75C15BD79}" presName="hierChild2" presStyleCnt="0"/>
      <dgm:spPr/>
    </dgm:pt>
    <dgm:pt modelId="{7EE92EC5-947A-44D6-ACA5-D5EBF38B318C}" type="pres">
      <dgm:prSet presAssocID="{2ED04704-A139-44C0-A9E4-92AF5719B130}" presName="hierRoot1" presStyleCnt="0"/>
      <dgm:spPr/>
    </dgm:pt>
    <dgm:pt modelId="{0BD4336B-70BB-4A35-A724-0A587D783A76}" type="pres">
      <dgm:prSet presAssocID="{2ED04704-A139-44C0-A9E4-92AF5719B130}" presName="composite" presStyleCnt="0"/>
      <dgm:spPr/>
    </dgm:pt>
    <dgm:pt modelId="{462C27A4-86CA-4FCC-B1BE-33B4C2415C00}" type="pres">
      <dgm:prSet presAssocID="{2ED04704-A139-44C0-A9E4-92AF5719B130}" presName="background" presStyleLbl="node0" presStyleIdx="1" presStyleCnt="3"/>
      <dgm:spPr/>
    </dgm:pt>
    <dgm:pt modelId="{7C39464C-5C67-4CF6-B5DA-47D39A42B255}" type="pres">
      <dgm:prSet presAssocID="{2ED04704-A139-44C0-A9E4-92AF5719B130}" presName="text" presStyleLbl="fgAcc0" presStyleIdx="1" presStyleCnt="3">
        <dgm:presLayoutVars>
          <dgm:chPref val="3"/>
        </dgm:presLayoutVars>
      </dgm:prSet>
      <dgm:spPr/>
    </dgm:pt>
    <dgm:pt modelId="{B74DC0F1-C5EF-4E51-9CB8-0CB11509C302}" type="pres">
      <dgm:prSet presAssocID="{2ED04704-A139-44C0-A9E4-92AF5719B130}" presName="hierChild2" presStyleCnt="0"/>
      <dgm:spPr/>
    </dgm:pt>
    <dgm:pt modelId="{B45F3BA6-DA8F-47B5-A71F-502FDE863143}" type="pres">
      <dgm:prSet presAssocID="{8647055C-8352-4FB7-892B-138025C426C3}" presName="hierRoot1" presStyleCnt="0"/>
      <dgm:spPr/>
    </dgm:pt>
    <dgm:pt modelId="{2B95898C-07AE-430E-965E-B0164203116E}" type="pres">
      <dgm:prSet presAssocID="{8647055C-8352-4FB7-892B-138025C426C3}" presName="composite" presStyleCnt="0"/>
      <dgm:spPr/>
    </dgm:pt>
    <dgm:pt modelId="{D69C6BCF-7534-4970-984E-4858579011F0}" type="pres">
      <dgm:prSet presAssocID="{8647055C-8352-4FB7-892B-138025C426C3}" presName="background" presStyleLbl="node0" presStyleIdx="2" presStyleCnt="3"/>
      <dgm:spPr/>
    </dgm:pt>
    <dgm:pt modelId="{1C3F2E94-C451-4451-A710-978CB5B63EFF}" type="pres">
      <dgm:prSet presAssocID="{8647055C-8352-4FB7-892B-138025C426C3}" presName="text" presStyleLbl="fgAcc0" presStyleIdx="2" presStyleCnt="3">
        <dgm:presLayoutVars>
          <dgm:chPref val="3"/>
        </dgm:presLayoutVars>
      </dgm:prSet>
      <dgm:spPr/>
    </dgm:pt>
    <dgm:pt modelId="{F52ECB71-7AC0-42D3-9D0E-24C5065AD5DB}" type="pres">
      <dgm:prSet presAssocID="{8647055C-8352-4FB7-892B-138025C426C3}" presName="hierChild2" presStyleCnt="0"/>
      <dgm:spPr/>
    </dgm:pt>
  </dgm:ptLst>
  <dgm:cxnLst>
    <dgm:cxn modelId="{66D1AF1C-56C3-46F2-AFFD-C6EFA0B07247}" srcId="{17AC92F5-584D-46B8-AF47-BDACEB5BF868}" destId="{2ED04704-A139-44C0-A9E4-92AF5719B130}" srcOrd="1" destOrd="0" parTransId="{BEA7A4ED-1833-4B30-ABCA-3DADFEE0885B}" sibTransId="{BCF468ED-87BD-4C70-99E6-60348EE96F96}"/>
    <dgm:cxn modelId="{C7AAC82F-8C91-41E8-A24E-0592C1EB3921}" srcId="{17AC92F5-584D-46B8-AF47-BDACEB5BF868}" destId="{8647055C-8352-4FB7-892B-138025C426C3}" srcOrd="2" destOrd="0" parTransId="{1265EEF3-0EAC-48EC-85F0-695711FA3ACA}" sibTransId="{A9FD9C2B-83FE-4109-91FB-97994F860F3F}"/>
    <dgm:cxn modelId="{7A0D3765-AECF-4BA5-9E68-93E8D08D55EF}" type="presOf" srcId="{2ED04704-A139-44C0-A9E4-92AF5719B130}" destId="{7C39464C-5C67-4CF6-B5DA-47D39A42B255}" srcOrd="0" destOrd="0" presId="urn:microsoft.com/office/officeart/2005/8/layout/hierarchy1"/>
    <dgm:cxn modelId="{FF3C4566-20E4-4BFF-A1D6-B1FCDC044908}" type="presOf" srcId="{589751F9-0EC1-4151-BEF8-72F75C15BD79}" destId="{823878C7-9D09-44A2-9DDF-8DAE62AC0BAB}" srcOrd="0" destOrd="0" presId="urn:microsoft.com/office/officeart/2005/8/layout/hierarchy1"/>
    <dgm:cxn modelId="{21B47A49-81F0-448F-BC41-33DF1FF5AED1}" type="presOf" srcId="{17AC92F5-584D-46B8-AF47-BDACEB5BF868}" destId="{F7F82E31-DE9C-4BCA-94A0-71BD1B50FF26}" srcOrd="0" destOrd="0" presId="urn:microsoft.com/office/officeart/2005/8/layout/hierarchy1"/>
    <dgm:cxn modelId="{9F2C3584-B4F7-4CCD-94C9-5DB7D04B2361}" srcId="{17AC92F5-584D-46B8-AF47-BDACEB5BF868}" destId="{589751F9-0EC1-4151-BEF8-72F75C15BD79}" srcOrd="0" destOrd="0" parTransId="{13A8A56E-EFD5-43F8-8618-A7F6E89ED6E2}" sibTransId="{1570B42E-2976-4397-8F33-7E5175EF886A}"/>
    <dgm:cxn modelId="{64769EBF-0C91-43E7-A980-BA704E05EF1C}" type="presOf" srcId="{8647055C-8352-4FB7-892B-138025C426C3}" destId="{1C3F2E94-C451-4451-A710-978CB5B63EFF}" srcOrd="0" destOrd="0" presId="urn:microsoft.com/office/officeart/2005/8/layout/hierarchy1"/>
    <dgm:cxn modelId="{738C615A-C14D-406B-8091-8D5175DB9538}" type="presParOf" srcId="{F7F82E31-DE9C-4BCA-94A0-71BD1B50FF26}" destId="{2A96699E-C7C8-4C3A-87D1-06DD92930430}" srcOrd="0" destOrd="0" presId="urn:microsoft.com/office/officeart/2005/8/layout/hierarchy1"/>
    <dgm:cxn modelId="{23CEF256-B0AD-4CAD-A94B-197B83389DE2}" type="presParOf" srcId="{2A96699E-C7C8-4C3A-87D1-06DD92930430}" destId="{E48643DD-74AE-4557-AFB9-570DA5CA17FB}" srcOrd="0" destOrd="0" presId="urn:microsoft.com/office/officeart/2005/8/layout/hierarchy1"/>
    <dgm:cxn modelId="{A6009643-967B-4993-9FAD-B60A2E93DCD0}" type="presParOf" srcId="{E48643DD-74AE-4557-AFB9-570DA5CA17FB}" destId="{F4226714-E2F7-4955-98A6-5B522603B54C}" srcOrd="0" destOrd="0" presId="urn:microsoft.com/office/officeart/2005/8/layout/hierarchy1"/>
    <dgm:cxn modelId="{1BF279EE-0719-4CF7-B845-AC509A53C262}" type="presParOf" srcId="{E48643DD-74AE-4557-AFB9-570DA5CA17FB}" destId="{823878C7-9D09-44A2-9DDF-8DAE62AC0BAB}" srcOrd="1" destOrd="0" presId="urn:microsoft.com/office/officeart/2005/8/layout/hierarchy1"/>
    <dgm:cxn modelId="{248CEE42-1686-476B-9B80-8637286A220C}" type="presParOf" srcId="{2A96699E-C7C8-4C3A-87D1-06DD92930430}" destId="{35DCA7C0-558C-4C60-8AB5-A05C6F0F3B7C}" srcOrd="1" destOrd="0" presId="urn:microsoft.com/office/officeart/2005/8/layout/hierarchy1"/>
    <dgm:cxn modelId="{A79DBAC4-8814-4078-B590-33FBF73AB77D}" type="presParOf" srcId="{F7F82E31-DE9C-4BCA-94A0-71BD1B50FF26}" destId="{7EE92EC5-947A-44D6-ACA5-D5EBF38B318C}" srcOrd="1" destOrd="0" presId="urn:microsoft.com/office/officeart/2005/8/layout/hierarchy1"/>
    <dgm:cxn modelId="{1849C85B-266F-4911-B957-79C07B36A970}" type="presParOf" srcId="{7EE92EC5-947A-44D6-ACA5-D5EBF38B318C}" destId="{0BD4336B-70BB-4A35-A724-0A587D783A76}" srcOrd="0" destOrd="0" presId="urn:microsoft.com/office/officeart/2005/8/layout/hierarchy1"/>
    <dgm:cxn modelId="{13EE85D4-4533-49C9-B0CA-8951186AB23B}" type="presParOf" srcId="{0BD4336B-70BB-4A35-A724-0A587D783A76}" destId="{462C27A4-86CA-4FCC-B1BE-33B4C2415C00}" srcOrd="0" destOrd="0" presId="urn:microsoft.com/office/officeart/2005/8/layout/hierarchy1"/>
    <dgm:cxn modelId="{838CF267-6588-47FA-9DB1-FA9689913356}" type="presParOf" srcId="{0BD4336B-70BB-4A35-A724-0A587D783A76}" destId="{7C39464C-5C67-4CF6-B5DA-47D39A42B255}" srcOrd="1" destOrd="0" presId="urn:microsoft.com/office/officeart/2005/8/layout/hierarchy1"/>
    <dgm:cxn modelId="{A6F7DAB3-68A4-4C73-BAB3-7E335AA6BD2F}" type="presParOf" srcId="{7EE92EC5-947A-44D6-ACA5-D5EBF38B318C}" destId="{B74DC0F1-C5EF-4E51-9CB8-0CB11509C302}" srcOrd="1" destOrd="0" presId="urn:microsoft.com/office/officeart/2005/8/layout/hierarchy1"/>
    <dgm:cxn modelId="{BD224D53-4D6F-491C-A119-8DE34D2A23AB}" type="presParOf" srcId="{F7F82E31-DE9C-4BCA-94A0-71BD1B50FF26}" destId="{B45F3BA6-DA8F-47B5-A71F-502FDE863143}" srcOrd="2" destOrd="0" presId="urn:microsoft.com/office/officeart/2005/8/layout/hierarchy1"/>
    <dgm:cxn modelId="{766F2E7C-AB91-418A-8143-D7586027EA2F}" type="presParOf" srcId="{B45F3BA6-DA8F-47B5-A71F-502FDE863143}" destId="{2B95898C-07AE-430E-965E-B0164203116E}" srcOrd="0" destOrd="0" presId="urn:microsoft.com/office/officeart/2005/8/layout/hierarchy1"/>
    <dgm:cxn modelId="{3F1B9726-29AA-4BDB-90EC-F15C1991613E}" type="presParOf" srcId="{2B95898C-07AE-430E-965E-B0164203116E}" destId="{D69C6BCF-7534-4970-984E-4858579011F0}" srcOrd="0" destOrd="0" presId="urn:microsoft.com/office/officeart/2005/8/layout/hierarchy1"/>
    <dgm:cxn modelId="{D2C18130-AA08-4FCD-9AFA-B0A99A460A78}" type="presParOf" srcId="{2B95898C-07AE-430E-965E-B0164203116E}" destId="{1C3F2E94-C451-4451-A710-978CB5B63EFF}" srcOrd="1" destOrd="0" presId="urn:microsoft.com/office/officeart/2005/8/layout/hierarchy1"/>
    <dgm:cxn modelId="{7121D3F0-AA85-4914-AE4C-94CDD1A46882}" type="presParOf" srcId="{B45F3BA6-DA8F-47B5-A71F-502FDE863143}" destId="{F52ECB71-7AC0-42D3-9D0E-24C5065AD5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8C79D-7791-438E-8C82-588AB625424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C1E2BF-BC9B-4F37-98AF-A29F2F20F162}">
      <dgm:prSet/>
      <dgm:spPr/>
      <dgm:t>
        <a:bodyPr/>
        <a:lstStyle/>
        <a:p>
          <a:r>
            <a:rPr lang="en-US" dirty="0"/>
            <a:t>Skim the following article for information.  </a:t>
          </a:r>
        </a:p>
      </dgm:t>
    </dgm:pt>
    <dgm:pt modelId="{5B31110F-1470-4915-8BCB-FD6DD62A5CCF}" type="parTrans" cxnId="{6A1598C4-A280-4090-8DB5-FDD0D7E77F96}">
      <dgm:prSet/>
      <dgm:spPr/>
      <dgm:t>
        <a:bodyPr/>
        <a:lstStyle/>
        <a:p>
          <a:endParaRPr lang="en-US"/>
        </a:p>
      </dgm:t>
    </dgm:pt>
    <dgm:pt modelId="{1A5872E4-446F-4692-A323-13034C84C08C}" type="sibTrans" cxnId="{6A1598C4-A280-4090-8DB5-FDD0D7E77F96}">
      <dgm:prSet/>
      <dgm:spPr/>
      <dgm:t>
        <a:bodyPr/>
        <a:lstStyle/>
        <a:p>
          <a:endParaRPr lang="en-US"/>
        </a:p>
      </dgm:t>
    </dgm:pt>
    <dgm:pt modelId="{0CC38ADA-CAEC-4176-AED4-233C61C8108C}">
      <dgm:prSet/>
      <dgm:spPr/>
      <dgm:t>
        <a:bodyPr/>
        <a:lstStyle/>
        <a:p>
          <a:r>
            <a:rPr lang="en-US"/>
            <a:t>Fill in the “Save the Last Word for Me” article.</a:t>
          </a:r>
        </a:p>
      </dgm:t>
    </dgm:pt>
    <dgm:pt modelId="{571F2B11-5D61-49A5-9E2F-27E39FCF0475}" type="parTrans" cxnId="{6A279BA6-06E5-4EDB-9FD2-9E58EDF51243}">
      <dgm:prSet/>
      <dgm:spPr/>
      <dgm:t>
        <a:bodyPr/>
        <a:lstStyle/>
        <a:p>
          <a:endParaRPr lang="en-US"/>
        </a:p>
      </dgm:t>
    </dgm:pt>
    <dgm:pt modelId="{08848A26-37E0-46B5-ADE1-A61C751D3DEE}" type="sibTrans" cxnId="{6A279BA6-06E5-4EDB-9FD2-9E58EDF51243}">
      <dgm:prSet/>
      <dgm:spPr/>
      <dgm:t>
        <a:bodyPr/>
        <a:lstStyle/>
        <a:p>
          <a:endParaRPr lang="en-US"/>
        </a:p>
      </dgm:t>
    </dgm:pt>
    <dgm:pt modelId="{36948AF5-B170-4761-9455-FA0E7A6A8818}" type="pres">
      <dgm:prSet presAssocID="{6938C79D-7791-438E-8C82-588AB62542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4A3630-BA6A-4C0E-87E7-E8184C3D3967}" type="pres">
      <dgm:prSet presAssocID="{C5C1E2BF-BC9B-4F37-98AF-A29F2F20F162}" presName="hierRoot1" presStyleCnt="0"/>
      <dgm:spPr/>
    </dgm:pt>
    <dgm:pt modelId="{098A6FC6-41B0-4FD6-9002-522638D6366C}" type="pres">
      <dgm:prSet presAssocID="{C5C1E2BF-BC9B-4F37-98AF-A29F2F20F162}" presName="composite" presStyleCnt="0"/>
      <dgm:spPr/>
    </dgm:pt>
    <dgm:pt modelId="{482B1AE0-D961-46A6-84BB-CE984BC2826B}" type="pres">
      <dgm:prSet presAssocID="{C5C1E2BF-BC9B-4F37-98AF-A29F2F20F162}" presName="background" presStyleLbl="node0" presStyleIdx="0" presStyleCnt="2"/>
      <dgm:spPr/>
    </dgm:pt>
    <dgm:pt modelId="{D100F674-6DCD-46EE-8C75-82AA45B6C747}" type="pres">
      <dgm:prSet presAssocID="{C5C1E2BF-BC9B-4F37-98AF-A29F2F20F162}" presName="text" presStyleLbl="fgAcc0" presStyleIdx="0" presStyleCnt="2">
        <dgm:presLayoutVars>
          <dgm:chPref val="3"/>
        </dgm:presLayoutVars>
      </dgm:prSet>
      <dgm:spPr/>
    </dgm:pt>
    <dgm:pt modelId="{1061B229-20FF-4EA3-B668-68A7C2DFC505}" type="pres">
      <dgm:prSet presAssocID="{C5C1E2BF-BC9B-4F37-98AF-A29F2F20F162}" presName="hierChild2" presStyleCnt="0"/>
      <dgm:spPr/>
    </dgm:pt>
    <dgm:pt modelId="{88485754-A4CC-4E53-B62D-15D9DEDA0F70}" type="pres">
      <dgm:prSet presAssocID="{0CC38ADA-CAEC-4176-AED4-233C61C8108C}" presName="hierRoot1" presStyleCnt="0"/>
      <dgm:spPr/>
    </dgm:pt>
    <dgm:pt modelId="{0828CE0F-784B-4C9E-94A8-7A04724DF7E3}" type="pres">
      <dgm:prSet presAssocID="{0CC38ADA-CAEC-4176-AED4-233C61C8108C}" presName="composite" presStyleCnt="0"/>
      <dgm:spPr/>
    </dgm:pt>
    <dgm:pt modelId="{20E12A28-72F5-4A05-952E-42F64D1E6C2F}" type="pres">
      <dgm:prSet presAssocID="{0CC38ADA-CAEC-4176-AED4-233C61C8108C}" presName="background" presStyleLbl="node0" presStyleIdx="1" presStyleCnt="2"/>
      <dgm:spPr/>
    </dgm:pt>
    <dgm:pt modelId="{15652ED5-1D07-4F8F-9A00-20159E0CE49C}" type="pres">
      <dgm:prSet presAssocID="{0CC38ADA-CAEC-4176-AED4-233C61C8108C}" presName="text" presStyleLbl="fgAcc0" presStyleIdx="1" presStyleCnt="2">
        <dgm:presLayoutVars>
          <dgm:chPref val="3"/>
        </dgm:presLayoutVars>
      </dgm:prSet>
      <dgm:spPr/>
    </dgm:pt>
    <dgm:pt modelId="{3E2C6B95-597E-47CC-9104-9E25028B700B}" type="pres">
      <dgm:prSet presAssocID="{0CC38ADA-CAEC-4176-AED4-233C61C8108C}" presName="hierChild2" presStyleCnt="0"/>
      <dgm:spPr/>
    </dgm:pt>
  </dgm:ptLst>
  <dgm:cxnLst>
    <dgm:cxn modelId="{6886441F-CE14-40E7-954B-13CAFD150953}" type="presOf" srcId="{0CC38ADA-CAEC-4176-AED4-233C61C8108C}" destId="{15652ED5-1D07-4F8F-9A00-20159E0CE49C}" srcOrd="0" destOrd="0" presId="urn:microsoft.com/office/officeart/2005/8/layout/hierarchy1"/>
    <dgm:cxn modelId="{9DAB4268-A4C9-42F7-8387-909C70AA6233}" type="presOf" srcId="{C5C1E2BF-BC9B-4F37-98AF-A29F2F20F162}" destId="{D100F674-6DCD-46EE-8C75-82AA45B6C747}" srcOrd="0" destOrd="0" presId="urn:microsoft.com/office/officeart/2005/8/layout/hierarchy1"/>
    <dgm:cxn modelId="{F4E19B7C-3CF8-42E8-B2D7-BFD2A6D7FEBE}" type="presOf" srcId="{6938C79D-7791-438E-8C82-588AB6254243}" destId="{36948AF5-B170-4761-9455-FA0E7A6A8818}" srcOrd="0" destOrd="0" presId="urn:microsoft.com/office/officeart/2005/8/layout/hierarchy1"/>
    <dgm:cxn modelId="{6A279BA6-06E5-4EDB-9FD2-9E58EDF51243}" srcId="{6938C79D-7791-438E-8C82-588AB6254243}" destId="{0CC38ADA-CAEC-4176-AED4-233C61C8108C}" srcOrd="1" destOrd="0" parTransId="{571F2B11-5D61-49A5-9E2F-27E39FCF0475}" sibTransId="{08848A26-37E0-46B5-ADE1-A61C751D3DEE}"/>
    <dgm:cxn modelId="{6A1598C4-A280-4090-8DB5-FDD0D7E77F96}" srcId="{6938C79D-7791-438E-8C82-588AB6254243}" destId="{C5C1E2BF-BC9B-4F37-98AF-A29F2F20F162}" srcOrd="0" destOrd="0" parTransId="{5B31110F-1470-4915-8BCB-FD6DD62A5CCF}" sibTransId="{1A5872E4-446F-4692-A323-13034C84C08C}"/>
    <dgm:cxn modelId="{97ADCCD4-9575-4AC9-831F-D19567F63E25}" type="presParOf" srcId="{36948AF5-B170-4761-9455-FA0E7A6A8818}" destId="{BF4A3630-BA6A-4C0E-87E7-E8184C3D3967}" srcOrd="0" destOrd="0" presId="urn:microsoft.com/office/officeart/2005/8/layout/hierarchy1"/>
    <dgm:cxn modelId="{54366EA5-2DB3-4A9D-9FBE-9F98E95C200E}" type="presParOf" srcId="{BF4A3630-BA6A-4C0E-87E7-E8184C3D3967}" destId="{098A6FC6-41B0-4FD6-9002-522638D6366C}" srcOrd="0" destOrd="0" presId="urn:microsoft.com/office/officeart/2005/8/layout/hierarchy1"/>
    <dgm:cxn modelId="{6A8DAF78-7A12-4AD5-B313-68DCE27306A3}" type="presParOf" srcId="{098A6FC6-41B0-4FD6-9002-522638D6366C}" destId="{482B1AE0-D961-46A6-84BB-CE984BC2826B}" srcOrd="0" destOrd="0" presId="urn:microsoft.com/office/officeart/2005/8/layout/hierarchy1"/>
    <dgm:cxn modelId="{1ED53D50-D796-4136-B767-B9D0B83516ED}" type="presParOf" srcId="{098A6FC6-41B0-4FD6-9002-522638D6366C}" destId="{D100F674-6DCD-46EE-8C75-82AA45B6C747}" srcOrd="1" destOrd="0" presId="urn:microsoft.com/office/officeart/2005/8/layout/hierarchy1"/>
    <dgm:cxn modelId="{198727B5-5242-4920-ADEE-B38621B286EC}" type="presParOf" srcId="{BF4A3630-BA6A-4C0E-87E7-E8184C3D3967}" destId="{1061B229-20FF-4EA3-B668-68A7C2DFC505}" srcOrd="1" destOrd="0" presId="urn:microsoft.com/office/officeart/2005/8/layout/hierarchy1"/>
    <dgm:cxn modelId="{1DDF5477-CB62-4928-B6C9-2165334B431D}" type="presParOf" srcId="{36948AF5-B170-4761-9455-FA0E7A6A8818}" destId="{88485754-A4CC-4E53-B62D-15D9DEDA0F70}" srcOrd="1" destOrd="0" presId="urn:microsoft.com/office/officeart/2005/8/layout/hierarchy1"/>
    <dgm:cxn modelId="{9E85670F-E0E8-479E-BD40-7B8D4516C783}" type="presParOf" srcId="{88485754-A4CC-4E53-B62D-15D9DEDA0F70}" destId="{0828CE0F-784B-4C9E-94A8-7A04724DF7E3}" srcOrd="0" destOrd="0" presId="urn:microsoft.com/office/officeart/2005/8/layout/hierarchy1"/>
    <dgm:cxn modelId="{3F53604D-E469-4A25-B86D-9132374AE676}" type="presParOf" srcId="{0828CE0F-784B-4C9E-94A8-7A04724DF7E3}" destId="{20E12A28-72F5-4A05-952E-42F64D1E6C2F}" srcOrd="0" destOrd="0" presId="urn:microsoft.com/office/officeart/2005/8/layout/hierarchy1"/>
    <dgm:cxn modelId="{E58EA9E6-F539-423D-9EFF-07E53C687547}" type="presParOf" srcId="{0828CE0F-784B-4C9E-94A8-7A04724DF7E3}" destId="{15652ED5-1D07-4F8F-9A00-20159E0CE49C}" srcOrd="1" destOrd="0" presId="urn:microsoft.com/office/officeart/2005/8/layout/hierarchy1"/>
    <dgm:cxn modelId="{65FC9F3A-8184-434C-8BB5-EECD5ED7E4B8}" type="presParOf" srcId="{88485754-A4CC-4E53-B62D-15D9DEDA0F70}" destId="{3E2C6B95-597E-47CC-9104-9E25028B70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3E902C-1108-4553-A656-72F6FF4378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6E1DA7-84DD-4AFA-927E-487437A1A688}">
      <dgm:prSet/>
      <dgm:spPr/>
      <dgm:t>
        <a:bodyPr/>
        <a:lstStyle/>
        <a:p>
          <a:r>
            <a:rPr lang="en-US"/>
            <a:t>Skim the following article.  Fill out the </a:t>
          </a:r>
          <a:r>
            <a:rPr lang="en-US">
              <a:hlinkClick xmlns:r="http://schemas.openxmlformats.org/officeDocument/2006/relationships" r:id="rId1"/>
            </a:rPr>
            <a:t>Save the Last Word for Me </a:t>
          </a:r>
          <a:r>
            <a:rPr lang="en-US"/>
            <a:t>article</a:t>
          </a:r>
        </a:p>
      </dgm:t>
    </dgm:pt>
    <dgm:pt modelId="{6F317679-8A45-4FF3-9028-8171BBE19F54}" type="parTrans" cxnId="{C5E94382-C70D-4DB4-A11F-A3BC5AAF0AAC}">
      <dgm:prSet/>
      <dgm:spPr/>
      <dgm:t>
        <a:bodyPr/>
        <a:lstStyle/>
        <a:p>
          <a:endParaRPr lang="en-US"/>
        </a:p>
      </dgm:t>
    </dgm:pt>
    <dgm:pt modelId="{FC560A2B-C1DB-46D4-B660-F398DA9AD204}" type="sibTrans" cxnId="{C5E94382-C70D-4DB4-A11F-A3BC5AAF0AAC}">
      <dgm:prSet/>
      <dgm:spPr/>
      <dgm:t>
        <a:bodyPr/>
        <a:lstStyle/>
        <a:p>
          <a:endParaRPr lang="en-US"/>
        </a:p>
      </dgm:t>
    </dgm:pt>
    <dgm:pt modelId="{F751C977-E169-421E-9EDD-38BF1DC696D1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Atomic Tourism in Nevada PB, An American Experience</a:t>
          </a:r>
          <a:endParaRPr lang="en-US"/>
        </a:p>
      </dgm:t>
    </dgm:pt>
    <dgm:pt modelId="{6B7F34A5-C47E-4CF5-B1BA-7CC4882FAF28}" type="parTrans" cxnId="{6410703D-8DAB-48C7-830B-3BF6764A410D}">
      <dgm:prSet/>
      <dgm:spPr/>
      <dgm:t>
        <a:bodyPr/>
        <a:lstStyle/>
        <a:p>
          <a:endParaRPr lang="en-US"/>
        </a:p>
      </dgm:t>
    </dgm:pt>
    <dgm:pt modelId="{E732EC06-674B-4515-9D1F-C6799D9F4DF3}" type="sibTrans" cxnId="{6410703D-8DAB-48C7-830B-3BF6764A410D}">
      <dgm:prSet/>
      <dgm:spPr/>
      <dgm:t>
        <a:bodyPr/>
        <a:lstStyle/>
        <a:p>
          <a:endParaRPr lang="en-US"/>
        </a:p>
      </dgm:t>
    </dgm:pt>
    <dgm:pt modelId="{A1E14477-5360-4964-9F06-465508F258F5}" type="pres">
      <dgm:prSet presAssocID="{493E902C-1108-4553-A656-72F6FF43784E}" presName="linear" presStyleCnt="0">
        <dgm:presLayoutVars>
          <dgm:animLvl val="lvl"/>
          <dgm:resizeHandles val="exact"/>
        </dgm:presLayoutVars>
      </dgm:prSet>
      <dgm:spPr/>
    </dgm:pt>
    <dgm:pt modelId="{D383A6F0-C004-4440-B7C5-D75838ABE1C3}" type="pres">
      <dgm:prSet presAssocID="{346E1DA7-84DD-4AFA-927E-487437A1A6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97D18D-A356-446B-B270-EB3EBFB2858E}" type="pres">
      <dgm:prSet presAssocID="{FC560A2B-C1DB-46D4-B660-F398DA9AD204}" presName="spacer" presStyleCnt="0"/>
      <dgm:spPr/>
    </dgm:pt>
    <dgm:pt modelId="{95767283-587A-47F4-8F7C-253E61A8981D}" type="pres">
      <dgm:prSet presAssocID="{F751C977-E169-421E-9EDD-38BF1DC696D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410703D-8DAB-48C7-830B-3BF6764A410D}" srcId="{493E902C-1108-4553-A656-72F6FF43784E}" destId="{F751C977-E169-421E-9EDD-38BF1DC696D1}" srcOrd="1" destOrd="0" parTransId="{6B7F34A5-C47E-4CF5-B1BA-7CC4882FAF28}" sibTransId="{E732EC06-674B-4515-9D1F-C6799D9F4DF3}"/>
    <dgm:cxn modelId="{C5E94382-C70D-4DB4-A11F-A3BC5AAF0AAC}" srcId="{493E902C-1108-4553-A656-72F6FF43784E}" destId="{346E1DA7-84DD-4AFA-927E-487437A1A688}" srcOrd="0" destOrd="0" parTransId="{6F317679-8A45-4FF3-9028-8171BBE19F54}" sibTransId="{FC560A2B-C1DB-46D4-B660-F398DA9AD204}"/>
    <dgm:cxn modelId="{9B00B6B4-E219-4DBD-9A56-6C0F0C264EA3}" type="presOf" srcId="{493E902C-1108-4553-A656-72F6FF43784E}" destId="{A1E14477-5360-4964-9F06-465508F258F5}" srcOrd="0" destOrd="0" presId="urn:microsoft.com/office/officeart/2005/8/layout/vList2"/>
    <dgm:cxn modelId="{2A1E53CA-8FA3-4640-A9B3-4F2F746B1C91}" type="presOf" srcId="{346E1DA7-84DD-4AFA-927E-487437A1A688}" destId="{D383A6F0-C004-4440-B7C5-D75838ABE1C3}" srcOrd="0" destOrd="0" presId="urn:microsoft.com/office/officeart/2005/8/layout/vList2"/>
    <dgm:cxn modelId="{268656D0-B036-4D9B-B253-07FD46B86A77}" type="presOf" srcId="{F751C977-E169-421E-9EDD-38BF1DC696D1}" destId="{95767283-587A-47F4-8F7C-253E61A8981D}" srcOrd="0" destOrd="0" presId="urn:microsoft.com/office/officeart/2005/8/layout/vList2"/>
    <dgm:cxn modelId="{349FD29E-3A54-4687-8B86-DF3429CA49A9}" type="presParOf" srcId="{A1E14477-5360-4964-9F06-465508F258F5}" destId="{D383A6F0-C004-4440-B7C5-D75838ABE1C3}" srcOrd="0" destOrd="0" presId="urn:microsoft.com/office/officeart/2005/8/layout/vList2"/>
    <dgm:cxn modelId="{F279E62C-B37B-4F1D-9AB9-E9A81F3BB20C}" type="presParOf" srcId="{A1E14477-5360-4964-9F06-465508F258F5}" destId="{A897D18D-A356-446B-B270-EB3EBFB2858E}" srcOrd="1" destOrd="0" presId="urn:microsoft.com/office/officeart/2005/8/layout/vList2"/>
    <dgm:cxn modelId="{93A753BB-087B-4839-B52E-C69700C3BDB1}" type="presParOf" srcId="{A1E14477-5360-4964-9F06-465508F258F5}" destId="{95767283-587A-47F4-8F7C-253E61A898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5A760-2FF4-4E65-A9C9-9B3EE6A6DCED}">
      <dsp:nvSpPr>
        <dsp:cNvPr id="0" name=""/>
        <dsp:cNvSpPr/>
      </dsp:nvSpPr>
      <dsp:spPr>
        <a:xfrm>
          <a:off x="0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AFE96-C966-4B65-88D6-140BCC455275}">
      <dsp:nvSpPr>
        <dsp:cNvPr id="0" name=""/>
        <dsp:cNvSpPr/>
      </dsp:nvSpPr>
      <dsp:spPr>
        <a:xfrm>
          <a:off x="331192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does a group Zoom-In promote discussion?</a:t>
          </a:r>
        </a:p>
      </dsp:txBody>
      <dsp:txXfrm>
        <a:off x="386629" y="907846"/>
        <a:ext cx="2869855" cy="1781889"/>
      </dsp:txXfrm>
    </dsp:sp>
    <dsp:sp modelId="{ABF4459C-DCE1-4DF3-83AE-CCA90FAA6AD5}">
      <dsp:nvSpPr>
        <dsp:cNvPr id="0" name=""/>
        <dsp:cNvSpPr/>
      </dsp:nvSpPr>
      <dsp:spPr>
        <a:xfrm>
          <a:off x="3643114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C80DB-D260-46D9-8188-0514882E7717}">
      <dsp:nvSpPr>
        <dsp:cNvPr id="0" name=""/>
        <dsp:cNvSpPr/>
      </dsp:nvSpPr>
      <dsp:spPr>
        <a:xfrm>
          <a:off x="3974306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could you modify this to promote more discussion?</a:t>
          </a:r>
        </a:p>
      </dsp:txBody>
      <dsp:txXfrm>
        <a:off x="4029743" y="907846"/>
        <a:ext cx="2869855" cy="1781889"/>
      </dsp:txXfrm>
    </dsp:sp>
    <dsp:sp modelId="{0FAEA7F1-EEA8-49BD-AAA7-040029332AD4}">
      <dsp:nvSpPr>
        <dsp:cNvPr id="0" name=""/>
        <dsp:cNvSpPr/>
      </dsp:nvSpPr>
      <dsp:spPr>
        <a:xfrm>
          <a:off x="7286228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6E49B-5C83-4438-87B2-283027B335E1}">
      <dsp:nvSpPr>
        <dsp:cNvPr id="0" name=""/>
        <dsp:cNvSpPr/>
      </dsp:nvSpPr>
      <dsp:spPr>
        <a:xfrm>
          <a:off x="7617420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other ideas do you have for using a Zoom-In in a digital environment?</a:t>
          </a:r>
        </a:p>
      </dsp:txBody>
      <dsp:txXfrm>
        <a:off x="7672857" y="907846"/>
        <a:ext cx="2869855" cy="1781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26714-E2F7-4955-98A6-5B522603B54C}">
      <dsp:nvSpPr>
        <dsp:cNvPr id="0" name=""/>
        <dsp:cNvSpPr/>
      </dsp:nvSpPr>
      <dsp:spPr>
        <a:xfrm>
          <a:off x="0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878C7-9D09-44A2-9DDF-8DAE62AC0BAB}">
      <dsp:nvSpPr>
        <dsp:cNvPr id="0" name=""/>
        <dsp:cNvSpPr/>
      </dsp:nvSpPr>
      <dsp:spPr>
        <a:xfrm>
          <a:off x="331192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are the benefits to using Forms for analysis?</a:t>
          </a:r>
        </a:p>
      </dsp:txBody>
      <dsp:txXfrm>
        <a:off x="386629" y="907846"/>
        <a:ext cx="2869855" cy="1781889"/>
      </dsp:txXfrm>
    </dsp:sp>
    <dsp:sp modelId="{462C27A4-86CA-4FCC-B1BE-33B4C2415C00}">
      <dsp:nvSpPr>
        <dsp:cNvPr id="0" name=""/>
        <dsp:cNvSpPr/>
      </dsp:nvSpPr>
      <dsp:spPr>
        <a:xfrm>
          <a:off x="3643114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9464C-5C67-4CF6-B5DA-47D39A42B255}">
      <dsp:nvSpPr>
        <dsp:cNvPr id="0" name=""/>
        <dsp:cNvSpPr/>
      </dsp:nvSpPr>
      <dsp:spPr>
        <a:xfrm>
          <a:off x="3974306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Which activity would work well for a future lesson you may be teaching?</a:t>
          </a:r>
        </a:p>
      </dsp:txBody>
      <dsp:txXfrm>
        <a:off x="4029743" y="907846"/>
        <a:ext cx="2869855" cy="1781889"/>
      </dsp:txXfrm>
    </dsp:sp>
    <dsp:sp modelId="{D69C6BCF-7534-4970-984E-4858579011F0}">
      <dsp:nvSpPr>
        <dsp:cNvPr id="0" name=""/>
        <dsp:cNvSpPr/>
      </dsp:nvSpPr>
      <dsp:spPr>
        <a:xfrm>
          <a:off x="7286228" y="537777"/>
          <a:ext cx="2980729" cy="189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2E94-C451-4451-A710-978CB5B63EFF}">
      <dsp:nvSpPr>
        <dsp:cNvPr id="0" name=""/>
        <dsp:cNvSpPr/>
      </dsp:nvSpPr>
      <dsp:spPr>
        <a:xfrm>
          <a:off x="7617420" y="852409"/>
          <a:ext cx="2980729" cy="189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other ways could you use Forms in your classroom?</a:t>
          </a:r>
        </a:p>
      </dsp:txBody>
      <dsp:txXfrm>
        <a:off x="7672857" y="907846"/>
        <a:ext cx="2869855" cy="1781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B1AE0-D961-46A6-84BB-CE984BC2826B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0F674-6DCD-46EE-8C75-82AA45B6C747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Skim the following article for information.  </a:t>
          </a:r>
        </a:p>
      </dsp:txBody>
      <dsp:txXfrm>
        <a:off x="706207" y="551349"/>
        <a:ext cx="4264426" cy="2647776"/>
      </dsp:txXfrm>
    </dsp:sp>
    <dsp:sp modelId="{20E12A28-72F5-4A05-952E-42F64D1E6C2F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52ED5-1D07-4F8F-9A00-20159E0CE49C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Fill in the “Save the Last Word for Me” article.</a:t>
          </a:r>
        </a:p>
      </dsp:txBody>
      <dsp:txXfrm>
        <a:off x="6119647" y="551349"/>
        <a:ext cx="4264426" cy="2647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3A6F0-C004-4440-B7C5-D75838ABE1C3}">
      <dsp:nvSpPr>
        <dsp:cNvPr id="0" name=""/>
        <dsp:cNvSpPr/>
      </dsp:nvSpPr>
      <dsp:spPr>
        <a:xfrm>
          <a:off x="0" y="776316"/>
          <a:ext cx="6367912" cy="23645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Skim the following article.  Fill out the </a:t>
          </a:r>
          <a:r>
            <a:rPr lang="en-US" sz="4300" kern="1200">
              <a:hlinkClick xmlns:r="http://schemas.openxmlformats.org/officeDocument/2006/relationships" r:id="rId1"/>
            </a:rPr>
            <a:t>Save the Last Word for Me </a:t>
          </a:r>
          <a:r>
            <a:rPr lang="en-US" sz="4300" kern="1200"/>
            <a:t>article</a:t>
          </a:r>
        </a:p>
      </dsp:txBody>
      <dsp:txXfrm>
        <a:off x="115429" y="891745"/>
        <a:ext cx="6137054" cy="2133711"/>
      </dsp:txXfrm>
    </dsp:sp>
    <dsp:sp modelId="{95767283-587A-47F4-8F7C-253E61A8981D}">
      <dsp:nvSpPr>
        <dsp:cNvPr id="0" name=""/>
        <dsp:cNvSpPr/>
      </dsp:nvSpPr>
      <dsp:spPr>
        <a:xfrm>
          <a:off x="0" y="3264726"/>
          <a:ext cx="6367912" cy="236456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hlinkClick xmlns:r="http://schemas.openxmlformats.org/officeDocument/2006/relationships" r:id="rId2"/>
            </a:rPr>
            <a:t>Atomic Tourism in Nevada PB, An American Experience</a:t>
          </a:r>
          <a:endParaRPr lang="en-US" sz="4300" kern="1200"/>
        </a:p>
      </dsp:txBody>
      <dsp:txXfrm>
        <a:off x="115429" y="3380155"/>
        <a:ext cx="6137054" cy="2133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7F01-030B-45E3-BC24-76B54255471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3F637-F3C8-4516-90D6-1289FB66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1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6DE6-3ADA-4548-842D-6375F9931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554FA-9E3A-476B-BE1D-591DF0E5A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23DD-0E43-417C-BA38-09535F04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9E56C-8FCE-48EA-845F-42570F3A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5A15A-CC66-47F1-A5F6-FB51B6B3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1F53-E90A-492C-92F6-088395C3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59E1A-15D0-44F5-97F8-3446633AC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7E24-E80D-4DA3-BB7D-74AC8D9D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740AF-5131-4D69-B201-F44FBBC3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A49C4-7980-40F7-8FA9-CF2CE78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DAE1C-206E-46E8-B0F7-1AC5AAEDC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A422-5D8A-4361-96CE-2DA0D1661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FBA0F-A83C-4454-B3E1-998785F9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E51F-BBB3-4A3F-8282-8E4702AD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D778-5D77-4702-935E-891B5669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5F6A-07E9-4891-90D2-C3D548F9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55351-CFC9-43C3-96AA-8D4E80F6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9EB31-8858-4431-B96B-05486058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ABBB5-B0CC-4906-9A87-58181F83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8D637-E3D1-4160-B3ED-5A3CCB66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A069-892F-4E8F-9D63-77E4F951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F71C6-34FB-4E96-8D2E-16A34D9F0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3FF2B-5E3E-419F-8791-782CF804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51B85-1557-41CB-9D40-8E1ED5EA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7D35-36CD-4ECB-82CD-5BE0C081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1F5-0F5F-4E1B-97C7-AAF86033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15DA2-F1C9-4608-BBC4-A9B9B2DB9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A6566-EC9A-4E8C-BC2C-EDDF64CBA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60ABB-D74E-4A65-8469-B4162458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0EECE-A5CA-4156-ABDB-E4C8F457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0320-B19F-481E-A7CF-77777AC1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F98F-9AE1-4F25-B83C-21B7A8EF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2A4E1-C7B0-46EA-B9C2-A9B79125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9D72C-A244-4584-8D5D-1A4BD60B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4AF0-DAE7-4317-BC05-BE877742F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30AEB-7F14-4D1A-8E76-9D2B2B7DF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3714D-3991-4C32-BF3A-CE3C6D9B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CEE09-9178-4AE0-A0B3-2DE9B1A4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392D4-582D-476C-B83A-186CCD6E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4740-786A-4A48-A9FE-C1C58810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EBD74-6355-4546-B2A6-7486067A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4B413-FFCC-4DDE-966B-70115718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7B1A7-33F6-4693-8DCA-8FBB529E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6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42F54-DB05-4465-BD6E-25D606D9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9DA8A-96E5-4EF6-B447-7E04FE8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C70BB-FF42-4BC7-8E2F-FED00F98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6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616E-2291-4B6B-AF07-E630CE7C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D742-2144-4AEE-9CB4-FEC044B9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65243-EC11-4FA2-9D1C-773ADADED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B86CB-9E14-430B-91EC-72FA3454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23FC0-C2F3-40A4-B61C-B86EF67D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202F4-2180-4D15-8681-D339A274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2744-1C7C-4234-A2D3-E4528C81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F3FA7-6BAC-4A8A-A816-6687C9E1F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29D39-ED76-4B6F-B617-E22FE3940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D33E3-16EF-4FA5-93B4-42E7CBA5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8B449-BEFA-4178-83A6-EB2DACCA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7A44-FA2A-4735-B585-DFE5CEA2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E2D5D-4937-4C4F-A513-1BA12E28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D2D9D-8639-4187-B722-790E8E87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B5D3D-119D-44CF-AB2E-A109200F7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4C57-B5D4-4D61-B527-026926D70AF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65C3-2D64-4344-9154-0F09C4416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DFD5-976A-4ED9-B1EB-F4794F9A3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AA0E-163E-4B3B-91A3-612AE83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pod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SfWsPDZezEGj3olFnhId71UMKOcgwbZNtC647hlnYjVUREZTQVJGRlZXTk9KRUQ4WVFLM1Q4WE5RTC4u" TargetMode="External"/><Relationship Id="rId2" Type="http://schemas.openxmlformats.org/officeDocument/2006/relationships/hyperlink" Target="https://forms.office.com/Pages/ResponsePage.aspx?id=SfWsPDZezEGj3olFnhId71UMKOcgwbZNtC647hlnYjVUQldZMldVT0hKWlpOUEk2Qk1WNDhKUE5YTi4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SfWsPDZezEGj3olFnhId71UMKOcgwbZNtC647hlnYjVURTZTUDJLTFczU1NDMkFCQU5PM0ZVMTkwNS4u" TargetMode="External"/><Relationship Id="rId5" Type="http://schemas.openxmlformats.org/officeDocument/2006/relationships/hyperlink" Target="https://forms.office.com/Pages/ResponsePage.aspx?id=SfWsPDZezEGj3olFnhId71UMKOcgwbZNtC647hlnYjVUNzQzTUNEQlE0WVJLTlJaMTdLMUFSNUUwUS4u" TargetMode="External"/><Relationship Id="rId4" Type="http://schemas.openxmlformats.org/officeDocument/2006/relationships/hyperlink" Target="https://forms.office.com/Pages/ResponsePage.aspx?id=SfWsPDZezEGj3olFnhId71UMKOcgwbZNtC647hlnYjVURU1XTkJMRlhFOVk2NUxRRjRPNDlDWlY5NS4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inghistor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5698A-4AD9-4D40-9287-DBD5EFD40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Rigorous Social Studies Enhanced with Digital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CAB5C-50FA-472A-A043-D99ABC34D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Vallarie Larson, </a:t>
            </a:r>
            <a:r>
              <a:rPr lang="en-US" sz="2000" dirty="0" err="1">
                <a:solidFill>
                  <a:schemeClr val="bg1"/>
                </a:solidFill>
              </a:rPr>
              <a:t>M.Ed</a:t>
            </a:r>
            <a:r>
              <a:rPr lang="en-US" sz="2000" dirty="0">
                <a:solidFill>
                  <a:schemeClr val="bg1"/>
                </a:solidFill>
              </a:rPr>
              <a:t>, NBCT</a:t>
            </a:r>
          </a:p>
          <a:p>
            <a:r>
              <a:rPr lang="en-US" sz="2000" dirty="0">
                <a:solidFill>
                  <a:schemeClr val="bg1"/>
                </a:solidFill>
              </a:rPr>
              <a:t>21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Century Program Facilitator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82B53-E8C9-4D39-8D77-1CF00CC2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NearPod</a:t>
            </a:r>
            <a:r>
              <a:rPr lang="en-US" b="1" dirty="0">
                <a:solidFill>
                  <a:schemeClr val="bg1"/>
                </a:solidFill>
              </a:rPr>
              <a:t> for Zoom-In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A7DAA35-C4D8-4723-B6D0-1E12D9E67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-1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2058-7466-46D8-B4CA-8B4DE838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You may wish to use an additional device (phone) so you can have 2 screens.</a:t>
            </a:r>
          </a:p>
          <a:p>
            <a:pPr marL="0" indent="0">
              <a:buNone/>
            </a:pPr>
            <a:r>
              <a:rPr lang="en-US" sz="2400" b="1" dirty="0"/>
              <a:t>Go to </a:t>
            </a:r>
            <a:r>
              <a:rPr lang="en-US" sz="2400" b="1" dirty="0">
                <a:hlinkClick r:id="rId3"/>
              </a:rPr>
              <a:t>www.nearpod.com</a:t>
            </a:r>
            <a:endParaRPr lang="en-US" sz="2400" b="1" dirty="0"/>
          </a:p>
          <a:p>
            <a:pPr marL="0" indent="0">
              <a:buNone/>
            </a:pPr>
            <a:r>
              <a:rPr lang="en-US" sz="2000" b="1" dirty="0"/>
              <a:t>Join Code: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475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FE182-DAE3-400E-890F-640C2198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Discuss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DF042C-2A1B-4DFA-8645-16869E146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735414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31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C98BE-EFE3-49B6-9A48-41E2D82B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Forms for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9958-E81A-4FAF-9E03-BEE002B3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189" y="3098882"/>
            <a:ext cx="8370393" cy="3300196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dirty="0"/>
              <a:t>Use Forms for picture analysis:</a:t>
            </a:r>
          </a:p>
          <a:p>
            <a:pPr marL="0" indent="0" algn="ctr">
              <a:buNone/>
            </a:pPr>
            <a:r>
              <a:rPr lang="en-US" sz="2600" dirty="0">
                <a:hlinkClick r:id="rId2"/>
              </a:rPr>
              <a:t>Manifest Destiny Analysis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Use Forms for OUTs:</a:t>
            </a:r>
          </a:p>
          <a:p>
            <a:pPr marL="0" indent="0" algn="ctr">
              <a:buNone/>
            </a:pPr>
            <a:r>
              <a:rPr lang="en-US" sz="2600" dirty="0">
                <a:hlinkClick r:id="rId3"/>
              </a:rPr>
              <a:t>Wagon Trains and the Forty-Mile Desert Out Source A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hlinkClick r:id="rId4"/>
              </a:rPr>
              <a:t>Wagon Trains and the Forty-Mile Desert Out Source B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>
                <a:hlinkClick r:id="rId5"/>
              </a:rPr>
              <a:t>Wagon Trains and the Forty-Mile Desert Out Writing Task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Use Forms for source-based lesson creation:</a:t>
            </a:r>
          </a:p>
          <a:p>
            <a:pPr marL="0" indent="0" algn="ctr">
              <a:buNone/>
            </a:pPr>
            <a:r>
              <a:rPr lang="en-US" sz="2600" dirty="0">
                <a:hlinkClick r:id="rId6"/>
              </a:rPr>
              <a:t>Industry &amp; Progress</a:t>
            </a:r>
            <a:endParaRPr lang="en-US" sz="2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3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36614-4CFF-4FBA-A263-FA4EDC1A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Discuss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B0E612-F991-4271-A06A-4CF101ABC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675389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1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FDE21-80E3-4531-9BAF-C6B6C9A8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Breakout Rooms for 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CF8BE0-7482-488E-A15D-60D0771FE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253794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94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BB9944-A7FF-46D0-A4B3-63150AF7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Save the Last Word Article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83FE8D-7077-47F8-8D86-F6AC3EED2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40466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59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FDE21-80E3-4531-9BAF-C6B6C9A8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b="1">
                <a:solidFill>
                  <a:srgbClr val="FFFFFF"/>
                </a:solidFill>
              </a:rPr>
              <a:t>Breakout Rooms for Discussion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BBB4D-DB61-43BA-AFD0-369F123A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In your breakout room, discuss the following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Divide into groups of 3 (one person is A, one person B, one person C)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A student reads one of their chosen quotes.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B &amp; C discuss the quote, “What does it mean? Why might it be important?” 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A explains why you chose your quote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Repeat for person B &amp; C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9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A6E5F-DD01-48FF-9339-7F480A0E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0E8C-656C-49B8-A56C-76B813F3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Please follow this link for additional resources (including Microsoft tools resources)</a:t>
            </a:r>
          </a:p>
        </p:txBody>
      </p:sp>
    </p:spTree>
    <p:extLst>
      <p:ext uri="{BB962C8B-B14F-4D97-AF65-F5344CB8AC3E}">
        <p14:creationId xmlns:p14="http://schemas.microsoft.com/office/powerpoint/2010/main" val="10907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6CAEA-1876-442A-969D-CE0B6316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Annotation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DB7E9B-309E-4A4D-AE5F-F2365D6D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effectLst/>
                <a:latin typeface="Calibri" panose="020F0502020204030204" pitchFamily="34" charset="0"/>
              </a:rPr>
              <a:t>The Value of Annotation</a:t>
            </a:r>
            <a:r>
              <a:rPr lang="en-US" sz="1900" dirty="0">
                <a:effectLst/>
                <a:latin typeface="Calibri" panose="020F0502020204030204" pitchFamily="34" charset="0"/>
              </a:rPr>
              <a:t> (adapted from </a:t>
            </a:r>
            <a:r>
              <a:rPr lang="en-US" sz="1900" dirty="0">
                <a:effectLst/>
                <a:latin typeface="Calibri" panose="020F0502020204030204" pitchFamily="34" charset="0"/>
                <a:hlinkClick r:id="rId2"/>
              </a:rPr>
              <a:t>www.facinghistory.org</a:t>
            </a:r>
            <a:r>
              <a:rPr lang="en-US" sz="1900" dirty="0">
                <a:effectLst/>
                <a:latin typeface="Calibri" panose="020F0502020204030204" pitchFamily="34" charset="0"/>
              </a:rPr>
              <a:t>)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</a:rPr>
              <a:t>A way of "talking to the text or image" and having a dialogue with yourself as you read and analyze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</a:rPr>
              <a:t>A way to slow down your thinking as you examine difficult sources, so you read and look more closely, "thoughtfully, mindfully, intentionally"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</a:rPr>
              <a:t>An opportunity to sort out the material: what you understand, what is still puzzling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</a:rPr>
              <a:t>A way to keep track of your thinking as you examine the source so you can revisit and use that thinking later, when you are discussing or writing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Calibri" panose="020F0502020204030204" pitchFamily="34" charset="0"/>
              </a:rPr>
              <a:t>A chance to practice historical thinking skills of sourcing, corroboration, and contextualization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latin typeface="Calibri" panose="020F050202020403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Annotating helps teachers SEE what students are thinking!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2880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2A4B5-3ABE-464F-9FFD-6651B4E3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Annotating a PDF in OneNote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129146-3EA9-4DDD-84EF-50466424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Insert a PDF or Picture into a OneNote page so students can annotate.</a:t>
            </a:r>
          </a:p>
          <a:p>
            <a:r>
              <a:rPr lang="en-US" sz="2400"/>
              <a:t>Click “Insert” then select “File Printout”</a:t>
            </a:r>
          </a:p>
          <a:p>
            <a:r>
              <a:rPr lang="en-US" sz="2400"/>
              <a:t>Right click on the picture or PDF and select, “Set as Background”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275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699758-A8A9-4FB4-849C-E1D65038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Annotating in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D630-A9ED-411A-B4C0-6677039B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 dirty="0"/>
              <a:t>Click on “Draw” at the top of the page.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29C1AFC-C944-4E7C-ABDA-C669E1F89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r="10358" b="-1"/>
          <a:stretch/>
        </p:blipFill>
        <p:spPr>
          <a:xfrm>
            <a:off x="5784031" y="2492376"/>
            <a:ext cx="5767784" cy="35633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5B0C33-B722-4A44-B371-3D49BD3D9804}"/>
              </a:ext>
            </a:extLst>
          </p:cNvPr>
          <p:cNvSpPr/>
          <p:nvPr/>
        </p:nvSpPr>
        <p:spPr>
          <a:xfrm>
            <a:off x="7740395" y="2553204"/>
            <a:ext cx="451690" cy="1886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BDA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404AE-7FD1-4570-9150-5680695B3436}"/>
              </a:ext>
            </a:extLst>
          </p:cNvPr>
          <p:cNvSpPr txBox="1"/>
          <p:nvPr/>
        </p:nvSpPr>
        <p:spPr>
          <a:xfrm>
            <a:off x="903435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 can annotate over the top of the word document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 comments</a:t>
            </a: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5F9C8E-D9F5-4A78-9AD3-0CA4735C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17" y="2226232"/>
            <a:ext cx="8281190" cy="42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77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AAE75-D09E-4345-94E6-E0ECAA9C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 can also annotate in PowerPoint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2981FB0-AA5B-43E6-810A-8A55D54B6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1574235"/>
            <a:ext cx="7347537" cy="37105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34B5A9-BC09-4F0F-9896-2FD060CF7DAD}"/>
              </a:ext>
            </a:extLst>
          </p:cNvPr>
          <p:cNvSpPr/>
          <p:nvPr/>
        </p:nvSpPr>
        <p:spPr>
          <a:xfrm>
            <a:off x="5396131" y="2050050"/>
            <a:ext cx="422033" cy="3238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69BD5-723F-466A-B01C-034C8028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8D9FE-498D-4AFF-A5D1-5AC94BD28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631365"/>
            <a:ext cx="9708995" cy="29397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If you use class notebook (OneNote), try inserting a PDF into a notebook page.  </a:t>
            </a:r>
          </a:p>
          <a:p>
            <a:r>
              <a:rPr lang="en-US" sz="2400" dirty="0"/>
              <a:t>Open Word.  Try drawing and commenting over a document.</a:t>
            </a:r>
          </a:p>
          <a:p>
            <a:r>
              <a:rPr lang="en-US" sz="2400" dirty="0"/>
              <a:t>Open a PowerPoint presentation.  Try drawing over the PowerPoint.</a:t>
            </a:r>
          </a:p>
        </p:txBody>
      </p:sp>
    </p:spTree>
    <p:extLst>
      <p:ext uri="{BB962C8B-B14F-4D97-AF65-F5344CB8AC3E}">
        <p14:creationId xmlns:p14="http://schemas.microsoft.com/office/powerpoint/2010/main" val="123092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4CE33-E7AF-4C1A-BD81-8F566857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A980-84B3-4233-82E9-D3127C0D5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could annotating improve student learning?</a:t>
            </a:r>
          </a:p>
          <a:p>
            <a:r>
              <a:rPr lang="en-US" sz="2400" dirty="0"/>
              <a:t>How would you use annotation in a remote and/or digital learning environment in your classroom?</a:t>
            </a:r>
          </a:p>
          <a:p>
            <a:r>
              <a:rPr lang="en-US" sz="2400" dirty="0"/>
              <a:t>What steps would you need to do to implement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51023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29484-A432-4192-B7FD-001ACD6B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Zoom-In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6345A-0586-4F89-89F9-13C4FE68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What is a Zoom-In?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</a:rPr>
              <a:t>The Zoom-In Strategy is an excellent way to encourage students to participate in document analysis in a new way. Zoom-In’s are images that have been manipulated so the students only see a portion of the image, rather than the whole thing at one time. Students often struggle to identify the nuances in art, details in a photograph, or historical significance of terms or images chosen by an author/artist/photographer/illustrator. Zoom-In’s highlight these nuances and with the use of guiding questions enable students to analyze primary sources in a new way.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14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459389E25FD41869E8C93616C808A" ma:contentTypeVersion="13" ma:contentTypeDescription="Create a new document." ma:contentTypeScope="" ma:versionID="cc8d4324bf2e1add634376a599ed9396">
  <xsd:schema xmlns:xsd="http://www.w3.org/2001/XMLSchema" xmlns:xs="http://www.w3.org/2001/XMLSchema" xmlns:p="http://schemas.microsoft.com/office/2006/metadata/properties" xmlns:ns3="9be9ab87-98b3-4e27-99fa-d6b77832d18a" xmlns:ns4="c15e3561-e1c7-447b-a2d2-4bc4185c9ec0" targetNamespace="http://schemas.microsoft.com/office/2006/metadata/properties" ma:root="true" ma:fieldsID="a8bd36e75c9f946c9ca1f43e8f3130f6" ns3:_="" ns4:_="">
    <xsd:import namespace="9be9ab87-98b3-4e27-99fa-d6b77832d18a"/>
    <xsd:import namespace="c15e3561-e1c7-447b-a2d2-4bc4185c9e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9ab87-98b3-4e27-99fa-d6b77832d1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e3561-e1c7-447b-a2d2-4bc4185c9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A0A286-E45D-46E0-9829-949960906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B03802-6B5A-4E6C-843D-D114C17C4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9ab87-98b3-4e27-99fa-d6b77832d18a"/>
    <ds:schemaRef ds:uri="c15e3561-e1c7-447b-a2d2-4bc4185c9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A9548-AFC2-4C2D-9FDE-7BC30ADE8AD3}">
  <ds:schemaRefs>
    <ds:schemaRef ds:uri="http://schemas.microsoft.com/office/infopath/2007/PartnerControls"/>
    <ds:schemaRef ds:uri="9be9ab87-98b3-4e27-99fa-d6b77832d18a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c15e3561-e1c7-447b-a2d2-4bc4185c9ec0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714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Rigorous Social Studies Enhanced with Digital Tools</vt:lpstr>
      <vt:lpstr>Annotation</vt:lpstr>
      <vt:lpstr>Annotating a PDF in OneNote</vt:lpstr>
      <vt:lpstr>Annotating in Word</vt:lpstr>
      <vt:lpstr>PowerPoint Presentation</vt:lpstr>
      <vt:lpstr>Students can also annotate in PowerPoint</vt:lpstr>
      <vt:lpstr>Your Turn!</vt:lpstr>
      <vt:lpstr>Discuss</vt:lpstr>
      <vt:lpstr>Zoom-In</vt:lpstr>
      <vt:lpstr>NearPod for Zoom-In</vt:lpstr>
      <vt:lpstr>Discuss </vt:lpstr>
      <vt:lpstr>Forms for Analysis</vt:lpstr>
      <vt:lpstr>Discuss</vt:lpstr>
      <vt:lpstr>Breakout Rooms for Discussion</vt:lpstr>
      <vt:lpstr>Save the Last Word Article</vt:lpstr>
      <vt:lpstr>Breakout Rooms for Discussion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Larson, Vallarie</dc:creator>
  <cp:lastModifiedBy>Claire Munoz</cp:lastModifiedBy>
  <cp:revision>3</cp:revision>
  <dcterms:created xsi:type="dcterms:W3CDTF">2021-03-25T04:15:23Z</dcterms:created>
  <dcterms:modified xsi:type="dcterms:W3CDTF">2021-04-19T18:49:32Z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0x010100119459389E25FD41869E8C93616C808A</vt:lpwstr>
  </property>
</Properties>
</file>